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9ADBA-49AB-4D57-8438-0222BFEE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FC907-287F-42A3-9AAF-C62A432EF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C305-7BC3-45F6-B6A5-BFDCEE25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86DBE-8E10-4EBD-A13C-9F09D896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D0474-4632-441D-BC0E-3C271065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2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B2307-FD82-4242-ADAA-1640F7D5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47E67-EC3A-4CB9-BEBE-2659AF2D0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9AAA9-22C4-4E9D-829E-F85F6D05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E250-6D0F-43D8-A3F5-9A569DD0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EB21B-4B57-4A4B-BFAE-48B649A0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0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EB7FD-D7B1-4EFB-A845-9936154DC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EF9AD-3099-4C2C-A35A-3992408E3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8DE80-3B4F-4B88-8024-09B09CAE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5E656-3F0F-4B39-A794-D1DB0A55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06CE5-C5FD-43ED-B775-474A3FD7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87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C6FA9-B22D-4D69-850D-B702CC75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D2E5F-F2B5-4628-AA63-7B35A4C8C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329F0-B51A-4464-8148-DD7674E2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B73C9-B51A-498B-A210-D40722CA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01F2C-42BD-4FD8-8312-C3338CE6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55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68BC-FE51-4E12-BACF-779BE173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26F43-6124-4818-A282-AEDFE830A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F1E38-1E67-4880-A09F-14C9D07C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6893F-F8AB-4F59-B557-D254CAEE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35E9C-97F1-4539-833B-F7C48B94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5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1C81B-4F8C-4D99-98A3-71104CE5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7AF54-DA6B-4E1B-A981-B62BB8B19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42218-BFC9-4920-8AD3-EF8656082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4EBD6-C7FE-4113-86B2-CD27C7B2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2B6A3-D01F-4111-9168-910EC2F7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910EC-AC75-4B57-AFA9-A479F4C9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52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E4752-4066-4E90-BA3A-9F61F3D0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657B1-F30B-4154-B4A2-67A1011D3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35C82-1335-456C-BF48-8E414845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532C1F-3622-46D5-BB70-65C760EDB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AE6A5-60AC-427C-80CA-1B9DD9E6B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FAB429-0135-4A17-81AC-B656D090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26805-492B-42DA-87FA-1669E4343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F72BF-89C4-45FD-9A40-FEF928F2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6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B4E1-8A2D-4598-8B26-DC5FA82D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10C26E-D651-45D8-ACA8-AFC1D3F6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EF3F4-C226-49C0-BE88-79A4F092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930B4-FD1A-4846-94F1-08FF2A57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835F5-064C-4F8C-8E94-511314C7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5AB097-BAF3-41A3-8076-52D2F363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65DAE-002F-4DA0-BB23-3150BC96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1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A2B30-EFBE-4D07-8C43-3CB344583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D2EF-AB4F-45A0-BF4B-FC5823107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6E2E-2F0D-4665-AEBF-0DED807E7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C1262-CB29-4588-9FCD-664ECB2F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83818-7613-4697-9675-6FFECDDC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6EDD-6C0D-414B-93E1-133F04CF9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7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F0C3E-910F-41DA-B2AA-8D7FBB51E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41866-648F-4FA4-8753-B3036A149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5CC89-6415-4D5E-8226-A2CC08FA8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00D4C-F9ED-4DEC-9CCF-6F1A00EE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7E7AC-156F-43CB-B729-6231FD23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23AD-5941-4FF4-8942-9EAF9A64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18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AAB44A-CD3A-48C1-85F3-74FFBE13B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BCE0C-0962-4241-BFD0-8242A90D4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D7804-C0DF-4D8D-88CC-B15BC1437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A74E-FAC7-447C-8415-D002A8C3E3C9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4EE9-65D6-44DD-B233-AD2C0416D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310A8-7D8F-4DDC-BE08-64904FCCD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CF15-6AC6-4E4B-A33C-BE6E4BF85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0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3422-7EA2-4EC2-BA58-B7C9CF0EC9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5F4FB-B228-47C9-BFC6-95D6FDD8E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637CAB-C03B-47B0-BC3F-CB36E5CCC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5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B74A-4075-4D7C-B865-E6769A58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76D5C-52F8-4375-AC7C-A214CF37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95FD45-104D-4734-B373-A19842BAF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5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EE49-D1EB-41EA-B2A5-9FCCBD4ED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E904E-7314-4B17-90C5-017ECFC66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50B617-DFEF-40BE-8FD8-F08F44AFB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7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D6D45-62C7-41B1-AAE8-96A82D16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8E8C-85A4-432F-97FD-E7A3C7CB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455C1F-AE08-472D-99C7-93C93C078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5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8F6E-B3C2-4A53-BE2B-08C2E4FC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E6767-88B1-4CCA-A715-3012B886F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641DE2-4252-48D8-8550-A701E3AC7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0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B5EDB9AF30049BA9235DA3D725854" ma:contentTypeVersion="13" ma:contentTypeDescription="Create a new document." ma:contentTypeScope="" ma:versionID="e257388852dd7c999f371cc377f19b6a">
  <xsd:schema xmlns:xsd="http://www.w3.org/2001/XMLSchema" xmlns:xs="http://www.w3.org/2001/XMLSchema" xmlns:p="http://schemas.microsoft.com/office/2006/metadata/properties" xmlns:ns2="1d3e7ae0-a111-4f7f-b0e8-274c401a14d2" xmlns:ns3="bec6d8a1-fcfc-49f1-a6de-fcb0feaf700a" targetNamespace="http://schemas.microsoft.com/office/2006/metadata/properties" ma:root="true" ma:fieldsID="5f5adc9425020729dff952d59df383fe" ns2:_="" ns3:_="">
    <xsd:import namespace="1d3e7ae0-a111-4f7f-b0e8-274c401a14d2"/>
    <xsd:import namespace="bec6d8a1-fcfc-49f1-a6de-fcb0feaf70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e7ae0-a111-4f7f-b0e8-274c401a1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d8a1-fcfc-49f1-a6de-fcb0feaf70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D6717F-FCA2-4377-8680-650B85F1163B}"/>
</file>

<file path=customXml/itemProps2.xml><?xml version="1.0" encoding="utf-8"?>
<ds:datastoreItem xmlns:ds="http://schemas.openxmlformats.org/officeDocument/2006/customXml" ds:itemID="{FD0BE63D-3057-439E-968B-9165B52CF5A3}"/>
</file>

<file path=customXml/itemProps3.xml><?xml version="1.0" encoding="utf-8"?>
<ds:datastoreItem xmlns:ds="http://schemas.openxmlformats.org/officeDocument/2006/customXml" ds:itemID="{011B5A65-46B5-4C31-8D67-D933E084A7C9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amanjit jhund</dc:creator>
  <cp:lastModifiedBy>Frances Clarke</cp:lastModifiedBy>
  <cp:revision>1</cp:revision>
  <dcterms:created xsi:type="dcterms:W3CDTF">2020-02-23T10:09:04Z</dcterms:created>
  <dcterms:modified xsi:type="dcterms:W3CDTF">2020-02-23T10:30:54Z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0x0101006A9B5EDB9AF30049BA9235DA3D725854</vt:lpwstr>
  </property>
</Properties>
</file>